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</a:t>
            </a:r>
            <a:r>
              <a:rPr lang="en-US"/>
              <a:t>remains convex in high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Widescreen</PresentationFormat>
  <Paragraphs>164</Paragraphs>
  <Slides>34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86</cp:revision>
  <dcterms:created xsi:type="dcterms:W3CDTF">2023-12-08T10:03:41Z</dcterms:created>
  <dcterms:modified xsi:type="dcterms:W3CDTF">2023-12-13T14:01:12Z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